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0.05</c:v>
                </c:pt>
                <c:pt idx="1">
                  <c:v>0.25</c:v>
                </c:pt>
                <c:pt idx="2">
                  <c:v>0.53</c:v>
                </c:pt>
                <c:pt idx="3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EB-41A7-9281-7EE5880225B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1ACD-EB1B-4EC1-83D1-26A02EE60E28}" type="datetimeFigureOut">
              <a:rPr lang="uk-UA" smtClean="0"/>
              <a:t>15.02.2024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6588-9202-4FD7-A461-93519E8258D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81730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1ACD-EB1B-4EC1-83D1-26A02EE60E28}" type="datetimeFigureOut">
              <a:rPr lang="uk-UA" smtClean="0"/>
              <a:t>15.02.2024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6588-9202-4FD7-A461-93519E8258D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3583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1ACD-EB1B-4EC1-83D1-26A02EE60E28}" type="datetimeFigureOut">
              <a:rPr lang="uk-UA" smtClean="0"/>
              <a:t>15.02.2024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6588-9202-4FD7-A461-93519E8258D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993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1ACD-EB1B-4EC1-83D1-26A02EE60E28}" type="datetimeFigureOut">
              <a:rPr lang="uk-UA" smtClean="0"/>
              <a:t>15.02.2024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6588-9202-4FD7-A461-93519E8258D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6569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1ACD-EB1B-4EC1-83D1-26A02EE60E28}" type="datetimeFigureOut">
              <a:rPr lang="uk-UA" smtClean="0"/>
              <a:t>15.02.2024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6588-9202-4FD7-A461-93519E8258D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8250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1ACD-EB1B-4EC1-83D1-26A02EE60E28}" type="datetimeFigureOut">
              <a:rPr lang="uk-UA" smtClean="0"/>
              <a:t>15.02.2024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6588-9202-4FD7-A461-93519E8258D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890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1ACD-EB1B-4EC1-83D1-26A02EE60E28}" type="datetimeFigureOut">
              <a:rPr lang="uk-UA" smtClean="0"/>
              <a:t>15.02.2024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6588-9202-4FD7-A461-93519E8258D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3796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1ACD-EB1B-4EC1-83D1-26A02EE60E28}" type="datetimeFigureOut">
              <a:rPr lang="uk-UA" smtClean="0"/>
              <a:t>15.02.2024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6588-9202-4FD7-A461-93519E8258D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8980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1ACD-EB1B-4EC1-83D1-26A02EE60E28}" type="datetimeFigureOut">
              <a:rPr lang="uk-UA" smtClean="0"/>
              <a:t>15.02.2024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6588-9202-4FD7-A461-93519E8258D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5609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1ACD-EB1B-4EC1-83D1-26A02EE60E28}" type="datetimeFigureOut">
              <a:rPr lang="uk-UA" smtClean="0"/>
              <a:t>15.02.2024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6588-9202-4FD7-A461-93519E8258D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4524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1ACD-EB1B-4EC1-83D1-26A02EE60E28}" type="datetimeFigureOut">
              <a:rPr lang="uk-UA" smtClean="0"/>
              <a:t>15.02.2024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6588-9202-4FD7-A461-93519E8258D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01203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B1ACD-EB1B-4EC1-83D1-26A02EE60E28}" type="datetimeFigureOut">
              <a:rPr lang="uk-UA" smtClean="0"/>
              <a:t>15.02.2024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06588-9202-4FD7-A461-93519E8258D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1391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02921"/>
            <a:ext cx="9144000" cy="1499615"/>
          </a:xfrm>
        </p:spPr>
        <p:txBody>
          <a:bodyPr>
            <a:normAutofit fontScale="90000"/>
          </a:bodyPr>
          <a:lstStyle/>
          <a:p>
            <a:r>
              <a:rPr lang="uk-UA" sz="2800" b="1" dirty="0" smtClean="0"/>
              <a:t>Моніторинг якості освіти</a:t>
            </a:r>
            <a:br>
              <a:rPr lang="uk-UA" sz="2800" b="1" dirty="0" smtClean="0"/>
            </a:br>
            <a:r>
              <a:rPr lang="uk-UA" sz="2800" b="1" dirty="0" smtClean="0"/>
              <a:t>учнів 5-9 класів </a:t>
            </a:r>
            <a:br>
              <a:rPr lang="uk-UA" sz="2800" b="1" dirty="0" smtClean="0"/>
            </a:br>
            <a:r>
              <a:rPr lang="uk-UA" sz="2800" b="1" dirty="0" err="1" smtClean="0"/>
              <a:t>Великомедведівської</a:t>
            </a:r>
            <a:r>
              <a:rPr lang="uk-UA" sz="2800" b="1" dirty="0" smtClean="0"/>
              <a:t> гімназії </a:t>
            </a:r>
            <a:br>
              <a:rPr lang="uk-UA" sz="2800" b="1" dirty="0" smtClean="0"/>
            </a:br>
            <a:r>
              <a:rPr lang="uk-UA" sz="2800" b="1" dirty="0" smtClean="0"/>
              <a:t>за І семестр 2023-2024 н. р.</a:t>
            </a:r>
            <a:endParaRPr lang="uk-UA" sz="2800" b="1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659382647"/>
              </p:ext>
            </p:extLst>
          </p:nvPr>
        </p:nvGraphicFramePr>
        <p:xfrm>
          <a:off x="2873248" y="2084832"/>
          <a:ext cx="7066280" cy="4455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64535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Моніторинг якості освіти учнів 5-9 класів  Великомедведівської гімназії  за І семестр 2023-2024 н. р.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Моніторинг якості освіти учнів 5-9 класів  Великомедведівської гімназії  за І семестр 2023-2024 н. р.</dc:title>
  <dc:creator>User</dc:creator>
  <cp:lastModifiedBy>User</cp:lastModifiedBy>
  <cp:revision>1</cp:revision>
  <dcterms:created xsi:type="dcterms:W3CDTF">2024-02-15T10:33:35Z</dcterms:created>
  <dcterms:modified xsi:type="dcterms:W3CDTF">2024-02-15T10:41:38Z</dcterms:modified>
</cp:coreProperties>
</file>